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700" y="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xmlns:c16r2="http://schemas.microsoft.com/office/drawing/2015/06/char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xmlns:c16r2="http://schemas.microsoft.com/office/drawing/2015/06/char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xmlns:c16r2="http://schemas.microsoft.com/office/drawing/2015/06/char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xmlns:c16r2="http://schemas.microsoft.com/office/drawing/2015/06/char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287916344"/>
        <c:axId val="287916736"/>
      </c:barChart>
      <c:catAx>
        <c:axId val="28791634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87916736"/>
        <c:crosses val="autoZero"/>
        <c:auto val="1"/>
        <c:lblAlgn val="ctr"/>
        <c:lblOffset val="100"/>
        <c:noMultiLvlLbl val="0"/>
      </c:catAx>
      <c:valAx>
        <c:axId val="28791673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879163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xmlns:c16r2="http://schemas.microsoft.com/office/drawing/2015/06/char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290746312"/>
        <c:axId val="290748272"/>
      </c:barChart>
      <c:catAx>
        <c:axId val="29074631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90748272"/>
        <c:crosses val="autoZero"/>
        <c:auto val="1"/>
        <c:lblAlgn val="ctr"/>
        <c:lblOffset val="100"/>
        <c:noMultiLvlLbl val="0"/>
      </c:catAx>
      <c:valAx>
        <c:axId val="29074827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907463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xmlns:c16r2="http://schemas.microsoft.com/office/drawing/2015/06/char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290749840"/>
        <c:axId val="290748664"/>
      </c:barChart>
      <c:catAx>
        <c:axId val="29074984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48664"/>
        <c:crosses val="autoZero"/>
        <c:auto val="1"/>
        <c:lblAlgn val="ctr"/>
        <c:lblOffset val="100"/>
        <c:noMultiLvlLbl val="0"/>
      </c:catAx>
      <c:valAx>
        <c:axId val="29074866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498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xmlns:c16r2="http://schemas.microsoft.com/office/drawing/2015/06/char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290749448"/>
        <c:axId val="290750624"/>
      </c:barChart>
      <c:catAx>
        <c:axId val="29074944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50624"/>
        <c:crosses val="autoZero"/>
        <c:auto val="1"/>
        <c:lblAlgn val="ctr"/>
        <c:lblOffset val="100"/>
        <c:noMultiLvlLbl val="0"/>
      </c:catAx>
      <c:valAx>
        <c:axId val="29075062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494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xmlns:c16r2="http://schemas.microsoft.com/office/drawing/2015/06/char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290751800"/>
        <c:axId val="290747880"/>
      </c:barChart>
      <c:catAx>
        <c:axId val="29075180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47880"/>
        <c:crosses val="autoZero"/>
        <c:auto val="1"/>
        <c:lblAlgn val="ctr"/>
        <c:lblOffset val="100"/>
        <c:noMultiLvlLbl val="0"/>
      </c:catAx>
      <c:valAx>
        <c:axId val="2907478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07518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01-09-2024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r>
              <a:rPr lang="en-US" b="1" i="0" dirty="0">
                <a:solidFill>
                  <a:srgbClr val="0F0F0F"/>
                </a:solidFill>
                <a:effectLst/>
                <a:latin typeface="Roboto" panose="020F0502020204030204" pitchFamily="2" charset="0"/>
              </a:rPr>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 </a:t>
            </a:r>
            <a:r>
              <a:rPr lang="en-US" sz="2400" dirty="0" err="1" smtClean="0"/>
              <a:t>Mithilesh.A</a:t>
            </a:r>
            <a:endParaRPr lang="en-US" sz="2400" dirty="0"/>
          </a:p>
          <a:p>
            <a:r>
              <a:rPr lang="en-US" sz="2400" dirty="0"/>
              <a:t>REGISTER NO: </a:t>
            </a:r>
            <a:r>
              <a:rPr lang="en-US" sz="2400" dirty="0" smtClean="0"/>
              <a:t>3122070113, unm130122b226</a:t>
            </a:r>
            <a:endParaRPr lang="en-US" sz="2400" dirty="0"/>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TotalTime>
  <Words>632</Words>
  <Application>Microsoft Office PowerPoint</Application>
  <PresentationFormat>Widescreen</PresentationFormat>
  <Paragraphs>100</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Roboto</vt:lpstr>
      <vt:lpstr>Symbol</vt:lpstr>
      <vt:lpstr>Times New Roman</vt:lpstr>
      <vt:lpstr>Trebuchet MS</vt: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dc:title>
  <dc:creator>Konduru Narasimha</dc:creator>
  <cp:lastModifiedBy>ardmashok@gmail.com</cp:lastModifiedBy>
  <cp:revision>15</cp:revision>
  <dcterms:created xsi:type="dcterms:W3CDTF">2024-03-29T15:07:22Z</dcterms:created>
  <dcterms:modified xsi:type="dcterms:W3CDTF">2024-09-01T15:36:48Z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